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15"/>
  </p:notesMasterIdLst>
  <p:sldIdLst>
    <p:sldId id="256" r:id="rId2"/>
    <p:sldId id="257" r:id="rId3"/>
    <p:sldId id="262" r:id="rId4"/>
    <p:sldId id="272" r:id="rId5"/>
    <p:sldId id="288" r:id="rId6"/>
    <p:sldId id="263" r:id="rId7"/>
    <p:sldId id="289" r:id="rId8"/>
    <p:sldId id="276" r:id="rId9"/>
    <p:sldId id="290" r:id="rId10"/>
    <p:sldId id="292" r:id="rId11"/>
    <p:sldId id="291" r:id="rId12"/>
    <p:sldId id="285" r:id="rId13"/>
    <p:sldId id="287" r:id="rId14"/>
  </p:sldIdLst>
  <p:sldSz cx="9144000" cy="6858000" type="screen4x3"/>
  <p:notesSz cx="6858000" cy="9144000"/>
  <p:defaultTextStyle>
    <a:defPPr>
      <a:defRPr lang="en-Z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1419"/>
    <a:srgbClr val="008000"/>
    <a:srgbClr val="2A65D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34" autoAdjust="0"/>
    <p:restoredTop sz="96223" autoAdjust="0"/>
  </p:normalViewPr>
  <p:slideViewPr>
    <p:cSldViewPr>
      <p:cViewPr varScale="1">
        <p:scale>
          <a:sx n="69" d="100"/>
          <a:sy n="69" d="100"/>
        </p:scale>
        <p:origin x="16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6C5558-7BDD-4D27-88D9-E57688782F54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/>
      <dgm:spPr/>
    </dgm:pt>
    <dgm:pt modelId="{3059D3D9-B163-4AF5-B0DA-C8806B2BB72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Umtapo</a:t>
          </a:r>
        </a:p>
      </dgm:t>
    </dgm:pt>
    <dgm:pt modelId="{38566A33-32F9-4F67-AB70-4CC09EEA152B}" type="parTrans" cxnId="{4CD271FE-6D6F-477F-A994-0DAC12830EF7}">
      <dgm:prSet/>
      <dgm:spPr/>
    </dgm:pt>
    <dgm:pt modelId="{ED24B430-BFD9-48B7-9E8F-8C2783B22DC1}" type="sibTrans" cxnId="{4CD271FE-6D6F-477F-A994-0DAC12830EF7}">
      <dgm:prSet/>
      <dgm:spPr/>
    </dgm:pt>
    <dgm:pt modelId="{3C424DFC-A7C5-420B-A8AB-A479A76913C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RADAR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Holland</a:t>
          </a:r>
        </a:p>
      </dgm:t>
    </dgm:pt>
    <dgm:pt modelId="{786C982F-24BE-498A-BF4E-CB0A09325C47}" type="parTrans" cxnId="{8FFCD2FF-539B-4304-AD5E-C41A261DD473}">
      <dgm:prSet/>
      <dgm:spPr/>
      <dgm:t>
        <a:bodyPr/>
        <a:lstStyle/>
        <a:p>
          <a:endParaRPr lang="en-ZA"/>
        </a:p>
      </dgm:t>
    </dgm:pt>
    <dgm:pt modelId="{5FE1C2CE-6BFB-49F3-A629-100419846DBF}" type="sibTrans" cxnId="{8FFCD2FF-539B-4304-AD5E-C41A261DD473}">
      <dgm:prSet/>
      <dgm:spPr/>
    </dgm:pt>
    <dgm:pt modelId="{49A4C46B-6320-46AD-830C-5E7E957FB42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University of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Nairobi/PUP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Kenya</a:t>
          </a:r>
        </a:p>
      </dgm:t>
    </dgm:pt>
    <dgm:pt modelId="{000FF025-D913-4B07-9EC8-9F37C646C533}" type="parTrans" cxnId="{1E8A860B-173A-4390-898B-543FA3906AAE}">
      <dgm:prSet/>
      <dgm:spPr/>
      <dgm:t>
        <a:bodyPr/>
        <a:lstStyle/>
        <a:p>
          <a:endParaRPr lang="en-ZA"/>
        </a:p>
      </dgm:t>
    </dgm:pt>
    <dgm:pt modelId="{D332DC35-2357-4049-B1E6-11CD4DFA2C71}" type="sibTrans" cxnId="{1E8A860B-173A-4390-898B-543FA3906AAE}">
      <dgm:prSet/>
      <dgm:spPr/>
    </dgm:pt>
    <dgm:pt modelId="{243A8B95-1883-4B83-88E9-9EF79F82566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Artillery Youth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N. Ireland</a:t>
          </a:r>
        </a:p>
      </dgm:t>
    </dgm:pt>
    <dgm:pt modelId="{A85FFEC9-001B-485B-B08E-AED87D0A4741}" type="parTrans" cxnId="{9DDC6828-026C-443E-A511-BFF63C231A71}">
      <dgm:prSet/>
      <dgm:spPr/>
      <dgm:t>
        <a:bodyPr/>
        <a:lstStyle/>
        <a:p>
          <a:endParaRPr lang="en-ZA"/>
        </a:p>
      </dgm:t>
    </dgm:pt>
    <dgm:pt modelId="{83BF0EFC-2FC9-4B5C-996F-F4BB9CF48554}" type="sibTrans" cxnId="{9DDC6828-026C-443E-A511-BFF63C231A71}">
      <dgm:prSet/>
      <dgm:spPr/>
    </dgm:pt>
    <dgm:pt modelId="{0D7F8D8D-365B-4E02-986F-1281713B07E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International Peace Bureau</a:t>
          </a:r>
        </a:p>
      </dgm:t>
    </dgm:pt>
    <dgm:pt modelId="{4A52C375-00A2-4D1A-BCAC-2A3F735E3F0E}" type="parTrans" cxnId="{E1D4AE2C-0367-41C1-92ED-1DA557F8627B}">
      <dgm:prSet/>
      <dgm:spPr/>
      <dgm:t>
        <a:bodyPr/>
        <a:lstStyle/>
        <a:p>
          <a:endParaRPr lang="en-ZA"/>
        </a:p>
      </dgm:t>
    </dgm:pt>
    <dgm:pt modelId="{771A9032-9E63-4254-A3B4-D254B640F863}" type="sibTrans" cxnId="{E1D4AE2C-0367-41C1-92ED-1DA557F8627B}">
      <dgm:prSet/>
      <dgm:spPr/>
    </dgm:pt>
    <dgm:pt modelId="{21B70F6F-E66C-475D-AC1D-75810340252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Pan African Association for Literacy &amp; Adult Education</a:t>
          </a:r>
        </a:p>
      </dgm:t>
    </dgm:pt>
    <dgm:pt modelId="{52A2AA8E-39F5-4F4B-9B1A-5F0BB1E51838}" type="parTrans" cxnId="{D5786DD2-2D06-45FD-AF42-FB2C75B72AE3}">
      <dgm:prSet/>
      <dgm:spPr/>
      <dgm:t>
        <a:bodyPr/>
        <a:lstStyle/>
        <a:p>
          <a:endParaRPr lang="en-ZA"/>
        </a:p>
      </dgm:t>
    </dgm:pt>
    <dgm:pt modelId="{7582BE97-C861-4B69-A3C2-F62D9552FBCA}" type="sibTrans" cxnId="{D5786DD2-2D06-45FD-AF42-FB2C75B72AE3}">
      <dgm:prSet/>
      <dgm:spPr/>
    </dgm:pt>
    <dgm:pt modelId="{F8A86C1F-4C1E-4229-AFE6-83FFACBA8AF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Peace Child International</a:t>
          </a:r>
        </a:p>
      </dgm:t>
    </dgm:pt>
    <dgm:pt modelId="{4A31C068-ED08-4252-BCFA-D8376DEE6D21}" type="parTrans" cxnId="{D8C99840-53A4-41CC-9A05-2A34D9EBBD0B}">
      <dgm:prSet/>
      <dgm:spPr/>
      <dgm:t>
        <a:bodyPr/>
        <a:lstStyle/>
        <a:p>
          <a:endParaRPr lang="en-ZA"/>
        </a:p>
      </dgm:t>
    </dgm:pt>
    <dgm:pt modelId="{65CDEEC0-32D6-49D7-B2F9-FF6420DD43E4}" type="sibTrans" cxnId="{D8C99840-53A4-41CC-9A05-2A34D9EBBD0B}">
      <dgm:prSet/>
      <dgm:spPr/>
    </dgm:pt>
    <dgm:pt modelId="{82F1C675-C4BC-40C7-972E-2205455BDA04}" type="pres">
      <dgm:prSet presAssocID="{6E6C5558-7BDD-4D27-88D9-E57688782F5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5C4F3B7-F439-407B-B329-66BBE0D30E36}" type="pres">
      <dgm:prSet presAssocID="{3059D3D9-B163-4AF5-B0DA-C8806B2BB724}" presName="centerShape" presStyleLbl="node0" presStyleIdx="0" presStyleCnt="1"/>
      <dgm:spPr/>
      <dgm:t>
        <a:bodyPr/>
        <a:lstStyle/>
        <a:p>
          <a:endParaRPr lang="en-US"/>
        </a:p>
      </dgm:t>
    </dgm:pt>
    <dgm:pt modelId="{9246C2CA-980E-4CE2-9282-1C6EDD35AA5B}" type="pres">
      <dgm:prSet presAssocID="{786C982F-24BE-498A-BF4E-CB0A09325C47}" presName="Name9" presStyleLbl="parChTrans1D2" presStyleIdx="0" presStyleCnt="6"/>
      <dgm:spPr/>
      <dgm:t>
        <a:bodyPr/>
        <a:lstStyle/>
        <a:p>
          <a:endParaRPr lang="en-US"/>
        </a:p>
      </dgm:t>
    </dgm:pt>
    <dgm:pt modelId="{D1CEA96A-A53C-4032-9DEA-29B6E3DC3AC3}" type="pres">
      <dgm:prSet presAssocID="{786C982F-24BE-498A-BF4E-CB0A09325C47}" presName="connTx" presStyleLbl="parChTrans1D2" presStyleIdx="0" presStyleCnt="6"/>
      <dgm:spPr/>
      <dgm:t>
        <a:bodyPr/>
        <a:lstStyle/>
        <a:p>
          <a:endParaRPr lang="en-US"/>
        </a:p>
      </dgm:t>
    </dgm:pt>
    <dgm:pt modelId="{A0C16760-DCF9-4223-BFBE-C1B4A2564D4B}" type="pres">
      <dgm:prSet presAssocID="{3C424DFC-A7C5-420B-A8AB-A479A76913C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A1250B-CD9F-4B28-9562-9F2F524D115A}" type="pres">
      <dgm:prSet presAssocID="{000FF025-D913-4B07-9EC8-9F37C646C533}" presName="Name9" presStyleLbl="parChTrans1D2" presStyleIdx="1" presStyleCnt="6"/>
      <dgm:spPr/>
      <dgm:t>
        <a:bodyPr/>
        <a:lstStyle/>
        <a:p>
          <a:endParaRPr lang="en-US"/>
        </a:p>
      </dgm:t>
    </dgm:pt>
    <dgm:pt modelId="{DE774288-C307-4B08-89FF-C9974275C315}" type="pres">
      <dgm:prSet presAssocID="{000FF025-D913-4B07-9EC8-9F37C646C533}" presName="connTx" presStyleLbl="parChTrans1D2" presStyleIdx="1" presStyleCnt="6"/>
      <dgm:spPr/>
      <dgm:t>
        <a:bodyPr/>
        <a:lstStyle/>
        <a:p>
          <a:endParaRPr lang="en-US"/>
        </a:p>
      </dgm:t>
    </dgm:pt>
    <dgm:pt modelId="{A9EA965A-ED6E-4317-A990-8FABBA7CF9F4}" type="pres">
      <dgm:prSet presAssocID="{49A4C46B-6320-46AD-830C-5E7E957FB42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177E65-1440-421E-BD2C-3B04DFCCEFFA}" type="pres">
      <dgm:prSet presAssocID="{A85FFEC9-001B-485B-B08E-AED87D0A4741}" presName="Name9" presStyleLbl="parChTrans1D2" presStyleIdx="2" presStyleCnt="6"/>
      <dgm:spPr/>
      <dgm:t>
        <a:bodyPr/>
        <a:lstStyle/>
        <a:p>
          <a:endParaRPr lang="en-US"/>
        </a:p>
      </dgm:t>
    </dgm:pt>
    <dgm:pt modelId="{E0E21CE8-C7E7-4C71-A20B-49D9922ED041}" type="pres">
      <dgm:prSet presAssocID="{A85FFEC9-001B-485B-B08E-AED87D0A4741}" presName="connTx" presStyleLbl="parChTrans1D2" presStyleIdx="2" presStyleCnt="6"/>
      <dgm:spPr/>
      <dgm:t>
        <a:bodyPr/>
        <a:lstStyle/>
        <a:p>
          <a:endParaRPr lang="en-US"/>
        </a:p>
      </dgm:t>
    </dgm:pt>
    <dgm:pt modelId="{71E9EE2E-8898-412A-9CD6-03CC6C7A6DE9}" type="pres">
      <dgm:prSet presAssocID="{243A8B95-1883-4B83-88E9-9EF79F82566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D9E8D3-B691-42F4-B228-9ABE97E522F4}" type="pres">
      <dgm:prSet presAssocID="{4A52C375-00A2-4D1A-BCAC-2A3F735E3F0E}" presName="Name9" presStyleLbl="parChTrans1D2" presStyleIdx="3" presStyleCnt="6"/>
      <dgm:spPr/>
      <dgm:t>
        <a:bodyPr/>
        <a:lstStyle/>
        <a:p>
          <a:endParaRPr lang="en-US"/>
        </a:p>
      </dgm:t>
    </dgm:pt>
    <dgm:pt modelId="{98C203DA-7AEF-4A78-B6A6-E5D6C4697B12}" type="pres">
      <dgm:prSet presAssocID="{4A52C375-00A2-4D1A-BCAC-2A3F735E3F0E}" presName="connTx" presStyleLbl="parChTrans1D2" presStyleIdx="3" presStyleCnt="6"/>
      <dgm:spPr/>
      <dgm:t>
        <a:bodyPr/>
        <a:lstStyle/>
        <a:p>
          <a:endParaRPr lang="en-US"/>
        </a:p>
      </dgm:t>
    </dgm:pt>
    <dgm:pt modelId="{339DC732-DDD2-4262-BA28-9742182C08C9}" type="pres">
      <dgm:prSet presAssocID="{0D7F8D8D-365B-4E02-986F-1281713B07E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FBE989-F4BE-4B2D-A19C-A0EBE24475C9}" type="pres">
      <dgm:prSet presAssocID="{52A2AA8E-39F5-4F4B-9B1A-5F0BB1E51838}" presName="Name9" presStyleLbl="parChTrans1D2" presStyleIdx="4" presStyleCnt="6"/>
      <dgm:spPr/>
      <dgm:t>
        <a:bodyPr/>
        <a:lstStyle/>
        <a:p>
          <a:endParaRPr lang="en-US"/>
        </a:p>
      </dgm:t>
    </dgm:pt>
    <dgm:pt modelId="{D6111A4A-8E42-4D3A-BC5A-D990389E9B53}" type="pres">
      <dgm:prSet presAssocID="{52A2AA8E-39F5-4F4B-9B1A-5F0BB1E51838}" presName="connTx" presStyleLbl="parChTrans1D2" presStyleIdx="4" presStyleCnt="6"/>
      <dgm:spPr/>
      <dgm:t>
        <a:bodyPr/>
        <a:lstStyle/>
        <a:p>
          <a:endParaRPr lang="en-US"/>
        </a:p>
      </dgm:t>
    </dgm:pt>
    <dgm:pt modelId="{1FFC6466-EAE8-4760-92FE-8DB734753CF6}" type="pres">
      <dgm:prSet presAssocID="{21B70F6F-E66C-475D-AC1D-75810340252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80780B-C207-45D5-AD7F-99060426E94B}" type="pres">
      <dgm:prSet presAssocID="{4A31C068-ED08-4252-BCFA-D8376DEE6D21}" presName="Name9" presStyleLbl="parChTrans1D2" presStyleIdx="5" presStyleCnt="6"/>
      <dgm:spPr/>
      <dgm:t>
        <a:bodyPr/>
        <a:lstStyle/>
        <a:p>
          <a:endParaRPr lang="en-US"/>
        </a:p>
      </dgm:t>
    </dgm:pt>
    <dgm:pt modelId="{CF7AD0B4-0BA6-4CE8-9589-453C5985D34C}" type="pres">
      <dgm:prSet presAssocID="{4A31C068-ED08-4252-BCFA-D8376DEE6D21}" presName="connTx" presStyleLbl="parChTrans1D2" presStyleIdx="5" presStyleCnt="6"/>
      <dgm:spPr/>
      <dgm:t>
        <a:bodyPr/>
        <a:lstStyle/>
        <a:p>
          <a:endParaRPr lang="en-US"/>
        </a:p>
      </dgm:t>
    </dgm:pt>
    <dgm:pt modelId="{21A04406-621D-4187-8C1B-1A8D5D3AFB8F}" type="pres">
      <dgm:prSet presAssocID="{F8A86C1F-4C1E-4229-AFE6-83FFACBA8AFC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0FC8A9-15F3-4692-9BE2-755064873B48}" type="presOf" srcId="{3059D3D9-B163-4AF5-B0DA-C8806B2BB724}" destId="{75C4F3B7-F439-407B-B329-66BBE0D30E36}" srcOrd="0" destOrd="0" presId="urn:microsoft.com/office/officeart/2005/8/layout/radial1"/>
    <dgm:cxn modelId="{D5786DD2-2D06-45FD-AF42-FB2C75B72AE3}" srcId="{3059D3D9-B163-4AF5-B0DA-C8806B2BB724}" destId="{21B70F6F-E66C-475D-AC1D-758103402529}" srcOrd="4" destOrd="0" parTransId="{52A2AA8E-39F5-4F4B-9B1A-5F0BB1E51838}" sibTransId="{7582BE97-C861-4B69-A3C2-F62D9552FBCA}"/>
    <dgm:cxn modelId="{285136E6-6915-423C-A53E-12E7AD6DAB2E}" type="presOf" srcId="{6E6C5558-7BDD-4D27-88D9-E57688782F54}" destId="{82F1C675-C4BC-40C7-972E-2205455BDA04}" srcOrd="0" destOrd="0" presId="urn:microsoft.com/office/officeart/2005/8/layout/radial1"/>
    <dgm:cxn modelId="{4CDB6996-21CE-4DBD-9B70-41EAE9F62D02}" type="presOf" srcId="{21B70F6F-E66C-475D-AC1D-758103402529}" destId="{1FFC6466-EAE8-4760-92FE-8DB734753CF6}" srcOrd="0" destOrd="0" presId="urn:microsoft.com/office/officeart/2005/8/layout/radial1"/>
    <dgm:cxn modelId="{9DDC6828-026C-443E-A511-BFF63C231A71}" srcId="{3059D3D9-B163-4AF5-B0DA-C8806B2BB724}" destId="{243A8B95-1883-4B83-88E9-9EF79F825665}" srcOrd="2" destOrd="0" parTransId="{A85FFEC9-001B-485B-B08E-AED87D0A4741}" sibTransId="{83BF0EFC-2FC9-4B5C-996F-F4BB9CF48554}"/>
    <dgm:cxn modelId="{C661EF24-39CC-47C7-BEA4-47452A3DB929}" type="presOf" srcId="{F8A86C1F-4C1E-4229-AFE6-83FFACBA8AFC}" destId="{21A04406-621D-4187-8C1B-1A8D5D3AFB8F}" srcOrd="0" destOrd="0" presId="urn:microsoft.com/office/officeart/2005/8/layout/radial1"/>
    <dgm:cxn modelId="{B1725748-8CC6-4EF2-A278-4C9731313DAA}" type="presOf" srcId="{000FF025-D913-4B07-9EC8-9F37C646C533}" destId="{DE774288-C307-4B08-89FF-C9974275C315}" srcOrd="1" destOrd="0" presId="urn:microsoft.com/office/officeart/2005/8/layout/radial1"/>
    <dgm:cxn modelId="{9E9C3DFC-3AFD-4AF1-A8F2-422FF1A4AE0A}" type="presOf" srcId="{A85FFEC9-001B-485B-B08E-AED87D0A4741}" destId="{E0E21CE8-C7E7-4C71-A20B-49D9922ED041}" srcOrd="1" destOrd="0" presId="urn:microsoft.com/office/officeart/2005/8/layout/radial1"/>
    <dgm:cxn modelId="{0E25D7D1-37A2-4789-85D4-3B9E17C1556D}" type="presOf" srcId="{52A2AA8E-39F5-4F4B-9B1A-5F0BB1E51838}" destId="{CEFBE989-F4BE-4B2D-A19C-A0EBE24475C9}" srcOrd="0" destOrd="0" presId="urn:microsoft.com/office/officeart/2005/8/layout/radial1"/>
    <dgm:cxn modelId="{8FFCD2FF-539B-4304-AD5E-C41A261DD473}" srcId="{3059D3D9-B163-4AF5-B0DA-C8806B2BB724}" destId="{3C424DFC-A7C5-420B-A8AB-A479A76913CE}" srcOrd="0" destOrd="0" parTransId="{786C982F-24BE-498A-BF4E-CB0A09325C47}" sibTransId="{5FE1C2CE-6BFB-49F3-A629-100419846DBF}"/>
    <dgm:cxn modelId="{E4D9F44C-296A-485F-97D1-8B7583A4187F}" type="presOf" srcId="{49A4C46B-6320-46AD-830C-5E7E957FB42E}" destId="{A9EA965A-ED6E-4317-A990-8FABBA7CF9F4}" srcOrd="0" destOrd="0" presId="urn:microsoft.com/office/officeart/2005/8/layout/radial1"/>
    <dgm:cxn modelId="{F17B5EA4-0EBF-4AD0-BE36-1BF4F832218D}" type="presOf" srcId="{0D7F8D8D-365B-4E02-986F-1281713B07E3}" destId="{339DC732-DDD2-4262-BA28-9742182C08C9}" srcOrd="0" destOrd="0" presId="urn:microsoft.com/office/officeart/2005/8/layout/radial1"/>
    <dgm:cxn modelId="{259EF61F-7266-44F9-97DE-489826FF4485}" type="presOf" srcId="{3C424DFC-A7C5-420B-A8AB-A479A76913CE}" destId="{A0C16760-DCF9-4223-BFBE-C1B4A2564D4B}" srcOrd="0" destOrd="0" presId="urn:microsoft.com/office/officeart/2005/8/layout/radial1"/>
    <dgm:cxn modelId="{93C340E7-17D2-454C-AE37-296E08EB7794}" type="presOf" srcId="{243A8B95-1883-4B83-88E9-9EF79F825665}" destId="{71E9EE2E-8898-412A-9CD6-03CC6C7A6DE9}" srcOrd="0" destOrd="0" presId="urn:microsoft.com/office/officeart/2005/8/layout/radial1"/>
    <dgm:cxn modelId="{EAD766F2-BDC4-4DAF-B15B-14522BAFEA44}" type="presOf" srcId="{4A52C375-00A2-4D1A-BCAC-2A3F735E3F0E}" destId="{98C203DA-7AEF-4A78-B6A6-E5D6C4697B12}" srcOrd="1" destOrd="0" presId="urn:microsoft.com/office/officeart/2005/8/layout/radial1"/>
    <dgm:cxn modelId="{A1DB9951-134B-4148-9B0A-0E88016158E4}" type="presOf" srcId="{4A31C068-ED08-4252-BCFA-D8376DEE6D21}" destId="{0F80780B-C207-45D5-AD7F-99060426E94B}" srcOrd="0" destOrd="0" presId="urn:microsoft.com/office/officeart/2005/8/layout/radial1"/>
    <dgm:cxn modelId="{E2AC1E70-02BD-4217-B31A-B2F2EAAB2B3E}" type="presOf" srcId="{000FF025-D913-4B07-9EC8-9F37C646C533}" destId="{2FA1250B-CD9F-4B28-9562-9F2F524D115A}" srcOrd="0" destOrd="0" presId="urn:microsoft.com/office/officeart/2005/8/layout/radial1"/>
    <dgm:cxn modelId="{E7E79ACF-1825-4607-A489-94A42F021E2B}" type="presOf" srcId="{4A52C375-00A2-4D1A-BCAC-2A3F735E3F0E}" destId="{46D9E8D3-B691-42F4-B228-9ABE97E522F4}" srcOrd="0" destOrd="0" presId="urn:microsoft.com/office/officeart/2005/8/layout/radial1"/>
    <dgm:cxn modelId="{1E8A860B-173A-4390-898B-543FA3906AAE}" srcId="{3059D3D9-B163-4AF5-B0DA-C8806B2BB724}" destId="{49A4C46B-6320-46AD-830C-5E7E957FB42E}" srcOrd="1" destOrd="0" parTransId="{000FF025-D913-4B07-9EC8-9F37C646C533}" sibTransId="{D332DC35-2357-4049-B1E6-11CD4DFA2C71}"/>
    <dgm:cxn modelId="{1DEE5AAB-654A-41CC-B777-9ED0C28226E9}" type="presOf" srcId="{786C982F-24BE-498A-BF4E-CB0A09325C47}" destId="{9246C2CA-980E-4CE2-9282-1C6EDD35AA5B}" srcOrd="0" destOrd="0" presId="urn:microsoft.com/office/officeart/2005/8/layout/radial1"/>
    <dgm:cxn modelId="{0D436C3B-0863-4CB7-9AFC-E23B3FCD855B}" type="presOf" srcId="{786C982F-24BE-498A-BF4E-CB0A09325C47}" destId="{D1CEA96A-A53C-4032-9DEA-29B6E3DC3AC3}" srcOrd="1" destOrd="0" presId="urn:microsoft.com/office/officeart/2005/8/layout/radial1"/>
    <dgm:cxn modelId="{E1D4AE2C-0367-41C1-92ED-1DA557F8627B}" srcId="{3059D3D9-B163-4AF5-B0DA-C8806B2BB724}" destId="{0D7F8D8D-365B-4E02-986F-1281713B07E3}" srcOrd="3" destOrd="0" parTransId="{4A52C375-00A2-4D1A-BCAC-2A3F735E3F0E}" sibTransId="{771A9032-9E63-4254-A3B4-D254B640F863}"/>
    <dgm:cxn modelId="{7B8E3D62-3034-4F89-81FC-303C3017A6EB}" type="presOf" srcId="{52A2AA8E-39F5-4F4B-9B1A-5F0BB1E51838}" destId="{D6111A4A-8E42-4D3A-BC5A-D990389E9B53}" srcOrd="1" destOrd="0" presId="urn:microsoft.com/office/officeart/2005/8/layout/radial1"/>
    <dgm:cxn modelId="{D9091525-B833-4F16-94D5-91E969339772}" type="presOf" srcId="{4A31C068-ED08-4252-BCFA-D8376DEE6D21}" destId="{CF7AD0B4-0BA6-4CE8-9589-453C5985D34C}" srcOrd="1" destOrd="0" presId="urn:microsoft.com/office/officeart/2005/8/layout/radial1"/>
    <dgm:cxn modelId="{D8C99840-53A4-41CC-9A05-2A34D9EBBD0B}" srcId="{3059D3D9-B163-4AF5-B0DA-C8806B2BB724}" destId="{F8A86C1F-4C1E-4229-AFE6-83FFACBA8AFC}" srcOrd="5" destOrd="0" parTransId="{4A31C068-ED08-4252-BCFA-D8376DEE6D21}" sibTransId="{65CDEEC0-32D6-49D7-B2F9-FF6420DD43E4}"/>
    <dgm:cxn modelId="{7F1A46C2-E803-4CFA-BD16-DD9C74F016DC}" type="presOf" srcId="{A85FFEC9-001B-485B-B08E-AED87D0A4741}" destId="{74177E65-1440-421E-BD2C-3B04DFCCEFFA}" srcOrd="0" destOrd="0" presId="urn:microsoft.com/office/officeart/2005/8/layout/radial1"/>
    <dgm:cxn modelId="{4CD271FE-6D6F-477F-A994-0DAC12830EF7}" srcId="{6E6C5558-7BDD-4D27-88D9-E57688782F54}" destId="{3059D3D9-B163-4AF5-B0DA-C8806B2BB724}" srcOrd="0" destOrd="0" parTransId="{38566A33-32F9-4F67-AB70-4CC09EEA152B}" sibTransId="{ED24B430-BFD9-48B7-9E8F-8C2783B22DC1}"/>
    <dgm:cxn modelId="{E1136906-8CBE-472A-9659-1377C127727F}" type="presParOf" srcId="{82F1C675-C4BC-40C7-972E-2205455BDA04}" destId="{75C4F3B7-F439-407B-B329-66BBE0D30E36}" srcOrd="0" destOrd="0" presId="urn:microsoft.com/office/officeart/2005/8/layout/radial1"/>
    <dgm:cxn modelId="{7BCA967B-3CFC-4030-BF55-6A64A1BDFF11}" type="presParOf" srcId="{82F1C675-C4BC-40C7-972E-2205455BDA04}" destId="{9246C2CA-980E-4CE2-9282-1C6EDD35AA5B}" srcOrd="1" destOrd="0" presId="urn:microsoft.com/office/officeart/2005/8/layout/radial1"/>
    <dgm:cxn modelId="{0D2B0F3C-4DD0-412E-8625-1DCE059F1565}" type="presParOf" srcId="{9246C2CA-980E-4CE2-9282-1C6EDD35AA5B}" destId="{D1CEA96A-A53C-4032-9DEA-29B6E3DC3AC3}" srcOrd="0" destOrd="0" presId="urn:microsoft.com/office/officeart/2005/8/layout/radial1"/>
    <dgm:cxn modelId="{11EEA215-F910-4DC4-BF74-F0ABE37E72F0}" type="presParOf" srcId="{82F1C675-C4BC-40C7-972E-2205455BDA04}" destId="{A0C16760-DCF9-4223-BFBE-C1B4A2564D4B}" srcOrd="2" destOrd="0" presId="urn:microsoft.com/office/officeart/2005/8/layout/radial1"/>
    <dgm:cxn modelId="{D77A9D45-ABEC-4B94-80AF-42B66B088B72}" type="presParOf" srcId="{82F1C675-C4BC-40C7-972E-2205455BDA04}" destId="{2FA1250B-CD9F-4B28-9562-9F2F524D115A}" srcOrd="3" destOrd="0" presId="urn:microsoft.com/office/officeart/2005/8/layout/radial1"/>
    <dgm:cxn modelId="{F331B029-5913-4957-8085-7066C833FC36}" type="presParOf" srcId="{2FA1250B-CD9F-4B28-9562-9F2F524D115A}" destId="{DE774288-C307-4B08-89FF-C9974275C315}" srcOrd="0" destOrd="0" presId="urn:microsoft.com/office/officeart/2005/8/layout/radial1"/>
    <dgm:cxn modelId="{11DC9040-DACB-45F7-BBA5-B5A032E09E78}" type="presParOf" srcId="{82F1C675-C4BC-40C7-972E-2205455BDA04}" destId="{A9EA965A-ED6E-4317-A990-8FABBA7CF9F4}" srcOrd="4" destOrd="0" presId="urn:microsoft.com/office/officeart/2005/8/layout/radial1"/>
    <dgm:cxn modelId="{7E658DEF-7B28-4812-A085-A2B7131DFF03}" type="presParOf" srcId="{82F1C675-C4BC-40C7-972E-2205455BDA04}" destId="{74177E65-1440-421E-BD2C-3B04DFCCEFFA}" srcOrd="5" destOrd="0" presId="urn:microsoft.com/office/officeart/2005/8/layout/radial1"/>
    <dgm:cxn modelId="{1A62F255-5C41-4C93-95E6-2C1E850DEAF8}" type="presParOf" srcId="{74177E65-1440-421E-BD2C-3B04DFCCEFFA}" destId="{E0E21CE8-C7E7-4C71-A20B-49D9922ED041}" srcOrd="0" destOrd="0" presId="urn:microsoft.com/office/officeart/2005/8/layout/radial1"/>
    <dgm:cxn modelId="{FBB39866-E159-4D01-A9EC-05CFEDC1743A}" type="presParOf" srcId="{82F1C675-C4BC-40C7-972E-2205455BDA04}" destId="{71E9EE2E-8898-412A-9CD6-03CC6C7A6DE9}" srcOrd="6" destOrd="0" presId="urn:microsoft.com/office/officeart/2005/8/layout/radial1"/>
    <dgm:cxn modelId="{3D98794E-454D-4435-B621-2365748570D8}" type="presParOf" srcId="{82F1C675-C4BC-40C7-972E-2205455BDA04}" destId="{46D9E8D3-B691-42F4-B228-9ABE97E522F4}" srcOrd="7" destOrd="0" presId="urn:microsoft.com/office/officeart/2005/8/layout/radial1"/>
    <dgm:cxn modelId="{537EE799-96C2-4643-9288-720610AB2294}" type="presParOf" srcId="{46D9E8D3-B691-42F4-B228-9ABE97E522F4}" destId="{98C203DA-7AEF-4A78-B6A6-E5D6C4697B12}" srcOrd="0" destOrd="0" presId="urn:microsoft.com/office/officeart/2005/8/layout/radial1"/>
    <dgm:cxn modelId="{5943E97F-A11C-49AE-8758-FAE3DB387ADC}" type="presParOf" srcId="{82F1C675-C4BC-40C7-972E-2205455BDA04}" destId="{339DC732-DDD2-4262-BA28-9742182C08C9}" srcOrd="8" destOrd="0" presId="urn:microsoft.com/office/officeart/2005/8/layout/radial1"/>
    <dgm:cxn modelId="{406306F1-BA6D-4868-BB9C-5B2FFC6880BC}" type="presParOf" srcId="{82F1C675-C4BC-40C7-972E-2205455BDA04}" destId="{CEFBE989-F4BE-4B2D-A19C-A0EBE24475C9}" srcOrd="9" destOrd="0" presId="urn:microsoft.com/office/officeart/2005/8/layout/radial1"/>
    <dgm:cxn modelId="{3D55EA30-5B60-4FB1-BAC9-2C9FEABDF577}" type="presParOf" srcId="{CEFBE989-F4BE-4B2D-A19C-A0EBE24475C9}" destId="{D6111A4A-8E42-4D3A-BC5A-D990389E9B53}" srcOrd="0" destOrd="0" presId="urn:microsoft.com/office/officeart/2005/8/layout/radial1"/>
    <dgm:cxn modelId="{D75DF0F3-7855-4769-9AE4-221B8C74BFAE}" type="presParOf" srcId="{82F1C675-C4BC-40C7-972E-2205455BDA04}" destId="{1FFC6466-EAE8-4760-92FE-8DB734753CF6}" srcOrd="10" destOrd="0" presId="urn:microsoft.com/office/officeart/2005/8/layout/radial1"/>
    <dgm:cxn modelId="{D783938B-B486-440F-9DBF-FE794DB91351}" type="presParOf" srcId="{82F1C675-C4BC-40C7-972E-2205455BDA04}" destId="{0F80780B-C207-45D5-AD7F-99060426E94B}" srcOrd="11" destOrd="0" presId="urn:microsoft.com/office/officeart/2005/8/layout/radial1"/>
    <dgm:cxn modelId="{AD4D0468-68DB-4544-A6D6-07AD7D7F68D3}" type="presParOf" srcId="{0F80780B-C207-45D5-AD7F-99060426E94B}" destId="{CF7AD0B4-0BA6-4CE8-9589-453C5985D34C}" srcOrd="0" destOrd="0" presId="urn:microsoft.com/office/officeart/2005/8/layout/radial1"/>
    <dgm:cxn modelId="{4E3A2CC0-3D93-4504-B139-4098E0D28B31}" type="presParOf" srcId="{82F1C675-C4BC-40C7-972E-2205455BDA04}" destId="{21A04406-621D-4187-8C1B-1A8D5D3AFB8F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C4F3B7-F439-407B-B329-66BBE0D30E36}">
      <dsp:nvSpPr>
        <dsp:cNvPr id="0" name=""/>
        <dsp:cNvSpPr/>
      </dsp:nvSpPr>
      <dsp:spPr>
        <a:xfrm>
          <a:off x="1565480" y="1708356"/>
          <a:ext cx="1298195" cy="12981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Umtapo</a:t>
          </a:r>
        </a:p>
      </dsp:txBody>
      <dsp:txXfrm>
        <a:off x="1755596" y="1898472"/>
        <a:ext cx="917963" cy="917963"/>
      </dsp:txXfrm>
    </dsp:sp>
    <dsp:sp modelId="{9246C2CA-980E-4CE2-9282-1C6EDD35AA5B}">
      <dsp:nvSpPr>
        <dsp:cNvPr id="0" name=""/>
        <dsp:cNvSpPr/>
      </dsp:nvSpPr>
      <dsp:spPr>
        <a:xfrm rot="16200000">
          <a:off x="2018852" y="1486251"/>
          <a:ext cx="391450" cy="52758"/>
        </a:xfrm>
        <a:custGeom>
          <a:avLst/>
          <a:gdLst/>
          <a:ahLst/>
          <a:cxnLst/>
          <a:rect l="0" t="0" r="0" b="0"/>
          <a:pathLst>
            <a:path>
              <a:moveTo>
                <a:pt x="0" y="26379"/>
              </a:moveTo>
              <a:lnTo>
                <a:pt x="391450" y="263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500" kern="1200"/>
        </a:p>
      </dsp:txBody>
      <dsp:txXfrm>
        <a:off x="2204791" y="1502844"/>
        <a:ext cx="19572" cy="19572"/>
      </dsp:txXfrm>
    </dsp:sp>
    <dsp:sp modelId="{A0C16760-DCF9-4223-BFBE-C1B4A2564D4B}">
      <dsp:nvSpPr>
        <dsp:cNvPr id="0" name=""/>
        <dsp:cNvSpPr/>
      </dsp:nvSpPr>
      <dsp:spPr>
        <a:xfrm>
          <a:off x="1565480" y="18710"/>
          <a:ext cx="1298195" cy="12981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RADAR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Holland</a:t>
          </a:r>
        </a:p>
      </dsp:txBody>
      <dsp:txXfrm>
        <a:off x="1755596" y="208826"/>
        <a:ext cx="917963" cy="917963"/>
      </dsp:txXfrm>
    </dsp:sp>
    <dsp:sp modelId="{2FA1250B-CD9F-4B28-9562-9F2F524D115A}">
      <dsp:nvSpPr>
        <dsp:cNvPr id="0" name=""/>
        <dsp:cNvSpPr/>
      </dsp:nvSpPr>
      <dsp:spPr>
        <a:xfrm rot="19800000">
          <a:off x="2750491" y="1908663"/>
          <a:ext cx="391450" cy="52758"/>
        </a:xfrm>
        <a:custGeom>
          <a:avLst/>
          <a:gdLst/>
          <a:ahLst/>
          <a:cxnLst/>
          <a:rect l="0" t="0" r="0" b="0"/>
          <a:pathLst>
            <a:path>
              <a:moveTo>
                <a:pt x="0" y="26379"/>
              </a:moveTo>
              <a:lnTo>
                <a:pt x="391450" y="263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500" kern="1200"/>
        </a:p>
      </dsp:txBody>
      <dsp:txXfrm>
        <a:off x="2936429" y="1925256"/>
        <a:ext cx="19572" cy="19572"/>
      </dsp:txXfrm>
    </dsp:sp>
    <dsp:sp modelId="{A9EA965A-ED6E-4317-A990-8FABBA7CF9F4}">
      <dsp:nvSpPr>
        <dsp:cNvPr id="0" name=""/>
        <dsp:cNvSpPr/>
      </dsp:nvSpPr>
      <dsp:spPr>
        <a:xfrm>
          <a:off x="3028756" y="863533"/>
          <a:ext cx="1298195" cy="12981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University of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Nairobi/PUP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Kenya</a:t>
          </a:r>
        </a:p>
      </dsp:txBody>
      <dsp:txXfrm>
        <a:off x="3218872" y="1053649"/>
        <a:ext cx="917963" cy="917963"/>
      </dsp:txXfrm>
    </dsp:sp>
    <dsp:sp modelId="{74177E65-1440-421E-BD2C-3B04DFCCEFFA}">
      <dsp:nvSpPr>
        <dsp:cNvPr id="0" name=""/>
        <dsp:cNvSpPr/>
      </dsp:nvSpPr>
      <dsp:spPr>
        <a:xfrm rot="1800000">
          <a:off x="2750491" y="2753486"/>
          <a:ext cx="391450" cy="52758"/>
        </a:xfrm>
        <a:custGeom>
          <a:avLst/>
          <a:gdLst/>
          <a:ahLst/>
          <a:cxnLst/>
          <a:rect l="0" t="0" r="0" b="0"/>
          <a:pathLst>
            <a:path>
              <a:moveTo>
                <a:pt x="0" y="26379"/>
              </a:moveTo>
              <a:lnTo>
                <a:pt x="391450" y="263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500" kern="1200"/>
        </a:p>
      </dsp:txBody>
      <dsp:txXfrm>
        <a:off x="2936429" y="2770079"/>
        <a:ext cx="19572" cy="19572"/>
      </dsp:txXfrm>
    </dsp:sp>
    <dsp:sp modelId="{71E9EE2E-8898-412A-9CD6-03CC6C7A6DE9}">
      <dsp:nvSpPr>
        <dsp:cNvPr id="0" name=""/>
        <dsp:cNvSpPr/>
      </dsp:nvSpPr>
      <dsp:spPr>
        <a:xfrm>
          <a:off x="3028756" y="2553179"/>
          <a:ext cx="1298195" cy="12981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Artillery Youth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N. Ireland</a:t>
          </a:r>
        </a:p>
      </dsp:txBody>
      <dsp:txXfrm>
        <a:off x="3218872" y="2743295"/>
        <a:ext cx="917963" cy="917963"/>
      </dsp:txXfrm>
    </dsp:sp>
    <dsp:sp modelId="{46D9E8D3-B691-42F4-B228-9ABE97E522F4}">
      <dsp:nvSpPr>
        <dsp:cNvPr id="0" name=""/>
        <dsp:cNvSpPr/>
      </dsp:nvSpPr>
      <dsp:spPr>
        <a:xfrm rot="5400000">
          <a:off x="2018852" y="3175897"/>
          <a:ext cx="391450" cy="52758"/>
        </a:xfrm>
        <a:custGeom>
          <a:avLst/>
          <a:gdLst/>
          <a:ahLst/>
          <a:cxnLst/>
          <a:rect l="0" t="0" r="0" b="0"/>
          <a:pathLst>
            <a:path>
              <a:moveTo>
                <a:pt x="0" y="26379"/>
              </a:moveTo>
              <a:lnTo>
                <a:pt x="391450" y="263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500" kern="1200"/>
        </a:p>
      </dsp:txBody>
      <dsp:txXfrm>
        <a:off x="2204791" y="3192490"/>
        <a:ext cx="19572" cy="19572"/>
      </dsp:txXfrm>
    </dsp:sp>
    <dsp:sp modelId="{339DC732-DDD2-4262-BA28-9742182C08C9}">
      <dsp:nvSpPr>
        <dsp:cNvPr id="0" name=""/>
        <dsp:cNvSpPr/>
      </dsp:nvSpPr>
      <dsp:spPr>
        <a:xfrm>
          <a:off x="1565480" y="3398001"/>
          <a:ext cx="1298195" cy="12981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International Peace Bureau</a:t>
          </a:r>
        </a:p>
      </dsp:txBody>
      <dsp:txXfrm>
        <a:off x="1755596" y="3588117"/>
        <a:ext cx="917963" cy="917963"/>
      </dsp:txXfrm>
    </dsp:sp>
    <dsp:sp modelId="{CEFBE989-F4BE-4B2D-A19C-A0EBE24475C9}">
      <dsp:nvSpPr>
        <dsp:cNvPr id="0" name=""/>
        <dsp:cNvSpPr/>
      </dsp:nvSpPr>
      <dsp:spPr>
        <a:xfrm rot="9000000">
          <a:off x="1287214" y="2753486"/>
          <a:ext cx="391450" cy="52758"/>
        </a:xfrm>
        <a:custGeom>
          <a:avLst/>
          <a:gdLst/>
          <a:ahLst/>
          <a:cxnLst/>
          <a:rect l="0" t="0" r="0" b="0"/>
          <a:pathLst>
            <a:path>
              <a:moveTo>
                <a:pt x="0" y="26379"/>
              </a:moveTo>
              <a:lnTo>
                <a:pt x="391450" y="263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500" kern="1200"/>
        </a:p>
      </dsp:txBody>
      <dsp:txXfrm rot="10800000">
        <a:off x="1473153" y="2770079"/>
        <a:ext cx="19572" cy="19572"/>
      </dsp:txXfrm>
    </dsp:sp>
    <dsp:sp modelId="{1FFC6466-EAE8-4760-92FE-8DB734753CF6}">
      <dsp:nvSpPr>
        <dsp:cNvPr id="0" name=""/>
        <dsp:cNvSpPr/>
      </dsp:nvSpPr>
      <dsp:spPr>
        <a:xfrm>
          <a:off x="102204" y="2553179"/>
          <a:ext cx="1298195" cy="12981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Pan African Association for Literacy &amp; Adult Education</a:t>
          </a:r>
        </a:p>
      </dsp:txBody>
      <dsp:txXfrm>
        <a:off x="292320" y="2743295"/>
        <a:ext cx="917963" cy="917963"/>
      </dsp:txXfrm>
    </dsp:sp>
    <dsp:sp modelId="{0F80780B-C207-45D5-AD7F-99060426E94B}">
      <dsp:nvSpPr>
        <dsp:cNvPr id="0" name=""/>
        <dsp:cNvSpPr/>
      </dsp:nvSpPr>
      <dsp:spPr>
        <a:xfrm rot="12600000">
          <a:off x="1287214" y="1908663"/>
          <a:ext cx="391450" cy="52758"/>
        </a:xfrm>
        <a:custGeom>
          <a:avLst/>
          <a:gdLst/>
          <a:ahLst/>
          <a:cxnLst/>
          <a:rect l="0" t="0" r="0" b="0"/>
          <a:pathLst>
            <a:path>
              <a:moveTo>
                <a:pt x="0" y="26379"/>
              </a:moveTo>
              <a:lnTo>
                <a:pt x="391450" y="263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500" kern="1200"/>
        </a:p>
      </dsp:txBody>
      <dsp:txXfrm rot="10800000">
        <a:off x="1473153" y="1925256"/>
        <a:ext cx="19572" cy="19572"/>
      </dsp:txXfrm>
    </dsp:sp>
    <dsp:sp modelId="{21A04406-621D-4187-8C1B-1A8D5D3AFB8F}">
      <dsp:nvSpPr>
        <dsp:cNvPr id="0" name=""/>
        <dsp:cNvSpPr/>
      </dsp:nvSpPr>
      <dsp:spPr>
        <a:xfrm>
          <a:off x="102204" y="863533"/>
          <a:ext cx="1298195" cy="12981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Peace Child International</a:t>
          </a:r>
        </a:p>
      </dsp:txBody>
      <dsp:txXfrm>
        <a:off x="292320" y="1053649"/>
        <a:ext cx="917963" cy="9179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798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98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EB3971C-C0F3-44B3-9904-B641A311E71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0478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99600F-C9B5-48BC-AC20-C7788B57975C}" type="slidenum">
              <a:rPr lang="en-GB"/>
              <a:pPr/>
              <a:t>1</a:t>
            </a:fld>
            <a:endParaRPr lang="en-GB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79826F-2742-45AC-B222-6DF9DF27665A}" type="slidenum">
              <a:rPr lang="en-GB"/>
              <a:pPr/>
              <a:t>2</a:t>
            </a:fld>
            <a:endParaRPr lang="en-GB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FA369F-E703-425C-8DB3-1CC82604548C}" type="slidenum">
              <a:rPr lang="en-GB"/>
              <a:pPr/>
              <a:t>3</a:t>
            </a:fld>
            <a:endParaRPr lang="en-GB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18547E-D5A0-41B8-86A5-4AD94F2EE5DC}" type="slidenum">
              <a:rPr lang="en-GB"/>
              <a:pPr/>
              <a:t>4</a:t>
            </a:fld>
            <a:endParaRPr lang="en-GB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18547E-D5A0-41B8-86A5-4AD94F2EE5DC}" type="slidenum">
              <a:rPr lang="en-GB"/>
              <a:pPr/>
              <a:t>5</a:t>
            </a:fld>
            <a:endParaRPr lang="en-GB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B997A7-31B6-40CB-BDCA-C862F190112A}" type="slidenum">
              <a:rPr lang="en-GB"/>
              <a:pPr/>
              <a:t>6</a:t>
            </a:fld>
            <a:endParaRPr lang="en-GB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B997A7-31B6-40CB-BDCA-C862F190112A}" type="slidenum">
              <a:rPr lang="en-GB"/>
              <a:pPr/>
              <a:t>7</a:t>
            </a:fld>
            <a:endParaRPr lang="en-GB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0EBB50-4168-4E9C-ADEC-9F964F4CD3CE}" type="slidenum">
              <a:rPr lang="en-GB"/>
              <a:pPr/>
              <a:t>8</a:t>
            </a:fld>
            <a:endParaRPr lang="en-GB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0EBB50-4168-4E9C-ADEC-9F964F4CD3CE}" type="slidenum">
              <a:rPr lang="en-GB"/>
              <a:pPr/>
              <a:t>9</a:t>
            </a:fld>
            <a:endParaRPr lang="en-GB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49CA9-960E-4E74-A200-E44FD0EE8104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70250-2237-465F-8D79-16FCA6365639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32A5-9310-423A-BB27-6B983581E3F1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1625" y="6242050"/>
            <a:ext cx="1782763" cy="474663"/>
          </a:xfrm>
        </p:spPr>
        <p:txBody>
          <a:bodyPr/>
          <a:lstStyle>
            <a:lvl1pPr>
              <a:defRPr/>
            </a:lvl1pPr>
          </a:lstStyle>
          <a:p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57425" y="6248400"/>
            <a:ext cx="3455988" cy="474663"/>
          </a:xfrm>
        </p:spPr>
        <p:txBody>
          <a:bodyPr/>
          <a:lstStyle>
            <a:lvl1pPr>
              <a:defRPr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67400" y="6248400"/>
            <a:ext cx="1755775" cy="474663"/>
          </a:xfrm>
        </p:spPr>
        <p:txBody>
          <a:bodyPr/>
          <a:lstStyle>
            <a:lvl1pPr>
              <a:defRPr/>
            </a:lvl1pPr>
          </a:lstStyle>
          <a:p>
            <a:fld id="{ECA70017-FE97-43EC-85BF-1F8B343EA03E}" type="slidenum">
              <a:rPr lang="en-ZA"/>
              <a:pPr/>
              <a:t>‹#›</a:t>
            </a:fld>
            <a:endParaRPr lang="en-ZA"/>
          </a:p>
        </p:txBody>
      </p:sp>
    </p:spTree>
  </p:cSld>
  <p:clrMapOvr>
    <a:masterClrMapping/>
  </p:clrMapOvr>
  <p:transition spd="med"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1625" y="6242050"/>
            <a:ext cx="1782763" cy="474663"/>
          </a:xfrm>
        </p:spPr>
        <p:txBody>
          <a:bodyPr/>
          <a:lstStyle>
            <a:lvl1pPr>
              <a:defRPr/>
            </a:lvl1pPr>
          </a:lstStyle>
          <a:p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57425" y="6248400"/>
            <a:ext cx="3455988" cy="474663"/>
          </a:xfrm>
        </p:spPr>
        <p:txBody>
          <a:bodyPr/>
          <a:lstStyle>
            <a:lvl1pPr>
              <a:defRPr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67400" y="6248400"/>
            <a:ext cx="1755775" cy="474663"/>
          </a:xfrm>
        </p:spPr>
        <p:txBody>
          <a:bodyPr/>
          <a:lstStyle>
            <a:lvl1pPr>
              <a:defRPr/>
            </a:lvl1pPr>
          </a:lstStyle>
          <a:p>
            <a:fld id="{2361DD42-A483-400B-A428-5EA363AC849F}" type="slidenum">
              <a:rPr lang="en-ZA"/>
              <a:pPr/>
              <a:t>‹#›</a:t>
            </a:fld>
            <a:endParaRPr lang="en-ZA"/>
          </a:p>
        </p:txBody>
      </p:sp>
    </p:spTree>
  </p:cSld>
  <p:clrMapOvr>
    <a:masterClrMapping/>
  </p:clrMapOvr>
  <p:transition spd="med"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032250" y="1598613"/>
            <a:ext cx="3617913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032250" y="3922713"/>
            <a:ext cx="3617913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301625" y="6242050"/>
            <a:ext cx="1782763" cy="474663"/>
          </a:xfrm>
        </p:spPr>
        <p:txBody>
          <a:bodyPr/>
          <a:lstStyle>
            <a:lvl1pPr>
              <a:defRPr/>
            </a:lvl1pPr>
          </a:lstStyle>
          <a:p>
            <a:endParaRPr lang="en-Z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257425" y="6248400"/>
            <a:ext cx="3455988" cy="474663"/>
          </a:xfrm>
        </p:spPr>
        <p:txBody>
          <a:bodyPr/>
          <a:lstStyle>
            <a:lvl1pPr>
              <a:defRPr/>
            </a:lvl1pPr>
          </a:lstStyle>
          <a:p>
            <a:endParaRPr lang="en-Z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5867400" y="6248400"/>
            <a:ext cx="1755775" cy="474663"/>
          </a:xfrm>
        </p:spPr>
        <p:txBody>
          <a:bodyPr/>
          <a:lstStyle>
            <a:lvl1pPr>
              <a:defRPr/>
            </a:lvl1pPr>
          </a:lstStyle>
          <a:p>
            <a:fld id="{BD6B54D0-6ED1-4A06-850E-FA5056A11386}" type="slidenum">
              <a:rPr lang="en-ZA"/>
              <a:pPr/>
              <a:t>‹#›</a:t>
            </a:fld>
            <a:endParaRPr lang="en-ZA"/>
          </a:p>
        </p:txBody>
      </p:sp>
    </p:spTree>
  </p:cSld>
  <p:clrMapOvr>
    <a:masterClrMapping/>
  </p:clrMapOvr>
  <p:transition spd="med"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63525" y="1598613"/>
            <a:ext cx="3616325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63525" y="3922713"/>
            <a:ext cx="3616325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032250" y="1598613"/>
            <a:ext cx="3617913" cy="4497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301625" y="6242050"/>
            <a:ext cx="1782763" cy="474663"/>
          </a:xfrm>
        </p:spPr>
        <p:txBody>
          <a:bodyPr/>
          <a:lstStyle>
            <a:lvl1pPr>
              <a:defRPr/>
            </a:lvl1pPr>
          </a:lstStyle>
          <a:p>
            <a:endParaRPr lang="en-Z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257425" y="6248400"/>
            <a:ext cx="3455988" cy="474663"/>
          </a:xfrm>
        </p:spPr>
        <p:txBody>
          <a:bodyPr/>
          <a:lstStyle>
            <a:lvl1pPr>
              <a:defRPr/>
            </a:lvl1pPr>
          </a:lstStyle>
          <a:p>
            <a:endParaRPr lang="en-Z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5867400" y="6248400"/>
            <a:ext cx="1755775" cy="474663"/>
          </a:xfrm>
        </p:spPr>
        <p:txBody>
          <a:bodyPr/>
          <a:lstStyle>
            <a:lvl1pPr>
              <a:defRPr/>
            </a:lvl1pPr>
          </a:lstStyle>
          <a:p>
            <a:fld id="{6E0C14EE-F49D-46DB-9410-BBFF4C6617E6}" type="slidenum">
              <a:rPr lang="en-ZA"/>
              <a:pPr/>
              <a:t>‹#›</a:t>
            </a:fld>
            <a:endParaRPr lang="en-ZA"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59CFB-D593-469E-9C0D-BC19AB87C73B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6B48E-467A-42B5-A872-B74B65B50135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F9BD3-55CC-407F-8944-D08C8384F901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11A9D-8DC0-4DA2-B9B9-833477E418BC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A69-80C2-41EF-A8CD-9DEA61BD4264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A801-9C52-4E7E-9172-CBDB708E2024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CDE12-CE9A-4CAE-9DB0-E50BEA95869B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9E5EDBF-DEBD-4413-B375-F3E70432F6BD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34A0715-659E-4E68-A69F-7F9FCC1A7517}" type="slidenum">
              <a:rPr lang="en-ZA" smtClean="0"/>
              <a:pPr/>
              <a:t>‹#›</a:t>
            </a:fld>
            <a:endParaRPr lang="en-Z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  <p:sldLayoutId id="2147483961" r:id="rId13"/>
    <p:sldLayoutId id="2147483962" r:id="rId14"/>
    <p:sldLayoutId id="2147483963" r:id="rId15"/>
  </p:sldLayoutIdLst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</p:bld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7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8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ZA" sz="6000" dirty="0" smtClean="0"/>
              <a:t>UMTAPO</a:t>
            </a:r>
            <a:endParaRPr lang="en-US" sz="600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ZA" sz="3600" dirty="0" smtClean="0"/>
              <a:t>Free the mind   Free the Land </a:t>
            </a:r>
            <a:endParaRPr lang="en-US" sz="3600" dirty="0"/>
          </a:p>
        </p:txBody>
      </p:sp>
      <p:sp>
        <p:nvSpPr>
          <p:cNvPr id="2053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75688" y="6524625"/>
            <a:ext cx="468312" cy="333375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UMTAPO LOGO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2280" y="4221088"/>
            <a:ext cx="1585514" cy="175608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75" y="116632"/>
            <a:ext cx="4856981" cy="1253381"/>
          </a:xfrm>
          <a:solidFill>
            <a:schemeClr val="accent6"/>
          </a:solidFill>
        </p:spPr>
        <p:txBody>
          <a:bodyPr>
            <a:normAutofit fontScale="90000"/>
          </a:bodyPr>
          <a:lstStyle/>
          <a:p>
            <a:r>
              <a:rPr lang="en-ZA" b="1" dirty="0" smtClean="0">
                <a:solidFill>
                  <a:srgbClr val="FF0000"/>
                </a:solidFill>
              </a:rPr>
              <a:t>UMTAPO</a:t>
            </a:r>
            <a:r>
              <a:rPr lang="en-ZA" dirty="0" smtClean="0"/>
              <a:t> in the Community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484784"/>
            <a:ext cx="3347865" cy="5184576"/>
          </a:xfrm>
        </p:spPr>
        <p:txBody>
          <a:bodyPr>
            <a:normAutofit/>
          </a:bodyPr>
          <a:lstStyle/>
          <a:p>
            <a:r>
              <a:rPr lang="en-ZA" sz="2800" b="1" dirty="0" smtClean="0"/>
              <a:t>Blow the Whistle Campaign in EC</a:t>
            </a:r>
          </a:p>
          <a:p>
            <a:r>
              <a:rPr lang="en-ZA" sz="2800" b="1" dirty="0" smtClean="0">
                <a:solidFill>
                  <a:srgbClr val="7030A0"/>
                </a:solidFill>
              </a:rPr>
              <a:t>International Anti-Corruption Day</a:t>
            </a:r>
          </a:p>
          <a:p>
            <a:r>
              <a:rPr lang="en-ZA" sz="2800" b="1" dirty="0" smtClean="0"/>
              <a:t>Women’s Coalition and </a:t>
            </a:r>
            <a:r>
              <a:rPr lang="en-ZA" sz="2800" b="1" dirty="0" err="1" smtClean="0"/>
              <a:t>Ubuntu</a:t>
            </a:r>
            <a:r>
              <a:rPr lang="en-ZA" sz="2800" b="1" dirty="0" smtClean="0"/>
              <a:t> Community Forum Camps</a:t>
            </a:r>
            <a:endParaRPr lang="en-ZA" sz="2800" b="1" dirty="0"/>
          </a:p>
        </p:txBody>
      </p:sp>
      <p:pic>
        <p:nvPicPr>
          <p:cNvPr id="8" name="Content Placeholder 7" descr="AC DAY (6)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 rot="367588">
            <a:off x="6057051" y="413095"/>
            <a:ext cx="2976331" cy="2232248"/>
          </a:xfrm>
        </p:spPr>
      </p:pic>
      <p:pic>
        <p:nvPicPr>
          <p:cNvPr id="9" name="Picture 8" descr="IMG_32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0747" y="2996952"/>
            <a:ext cx="3723253" cy="2211176"/>
          </a:xfrm>
          <a:prstGeom prst="rect">
            <a:avLst/>
          </a:prstGeom>
        </p:spPr>
      </p:pic>
      <p:pic>
        <p:nvPicPr>
          <p:cNvPr id="10" name="Picture 9" descr="IMG_33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908720"/>
            <a:ext cx="2654671" cy="2376264"/>
          </a:xfrm>
          <a:prstGeom prst="rect">
            <a:avLst/>
          </a:prstGeom>
        </p:spPr>
      </p:pic>
      <p:pic>
        <p:nvPicPr>
          <p:cNvPr id="11" name="Picture 10" descr="Wc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227113">
            <a:off x="3521956" y="4417023"/>
            <a:ext cx="2398978" cy="2016224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5577061" cy="821333"/>
          </a:xfrm>
          <a:solidFill>
            <a:schemeClr val="accent6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Special Projects/Events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1520" y="1700808"/>
            <a:ext cx="4812531" cy="453650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n-US" b="1" u="sng" dirty="0" smtClean="0">
                <a:solidFill>
                  <a:schemeClr val="tx1"/>
                </a:solidFill>
              </a:rPr>
              <a:t>Steve </a:t>
            </a:r>
            <a:r>
              <a:rPr lang="en-US" b="1" u="sng" dirty="0" err="1" smtClean="0">
                <a:solidFill>
                  <a:schemeClr val="tx1"/>
                </a:solidFill>
              </a:rPr>
              <a:t>Biko</a:t>
            </a:r>
            <a:r>
              <a:rPr lang="en-US" b="1" u="sng" dirty="0" smtClean="0">
                <a:solidFill>
                  <a:schemeClr val="tx1"/>
                </a:solidFill>
              </a:rPr>
              <a:t> Transformative Education Project</a:t>
            </a:r>
          </a:p>
          <a:p>
            <a:pPr>
              <a:buNone/>
            </a:pPr>
            <a:endParaRPr lang="en-US" b="1" dirty="0" smtClean="0">
              <a:solidFill>
                <a:srgbClr val="00B050"/>
              </a:solidFill>
            </a:endParaRPr>
          </a:p>
          <a:p>
            <a:r>
              <a:rPr lang="en-US" b="1" dirty="0" smtClean="0">
                <a:solidFill>
                  <a:srgbClr val="00B050"/>
                </a:solidFill>
              </a:rPr>
              <a:t>Online newsletter – Speaking Truth to Power</a:t>
            </a:r>
          </a:p>
          <a:p>
            <a:pPr>
              <a:buNone/>
            </a:pPr>
            <a:endParaRPr lang="en-US" b="1" dirty="0" smtClean="0">
              <a:solidFill>
                <a:srgbClr val="00B05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Seminars/workshops in partnership with tertiary institutions</a:t>
            </a:r>
          </a:p>
          <a:p>
            <a:pPr>
              <a:buNone/>
            </a:pPr>
            <a:endParaRPr lang="en-US" b="1" dirty="0" smtClean="0">
              <a:solidFill>
                <a:srgbClr val="00B050"/>
              </a:solidFill>
            </a:endParaRPr>
          </a:p>
        </p:txBody>
      </p:sp>
      <p:pic>
        <p:nvPicPr>
          <p:cNvPr id="7" name="Picture 6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17053" y="4797152"/>
            <a:ext cx="4026945" cy="2060848"/>
          </a:xfrm>
          <a:prstGeom prst="rect">
            <a:avLst/>
          </a:prstGeom>
        </p:spPr>
      </p:pic>
      <p:pic>
        <p:nvPicPr>
          <p:cNvPr id="8" name="Picture 7" descr="2015-09-18 11.51.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68241">
            <a:off x="5735043" y="472940"/>
            <a:ext cx="3275856" cy="2183904"/>
          </a:xfrm>
          <a:prstGeom prst="rect">
            <a:avLst/>
          </a:prstGeom>
        </p:spPr>
      </p:pic>
      <p:pic>
        <p:nvPicPr>
          <p:cNvPr id="10" name="Picture 9" descr="SBTEP5 cov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127067">
            <a:off x="5919621" y="2047880"/>
            <a:ext cx="2117650" cy="2996952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International Partnerships</a:t>
            </a:r>
          </a:p>
        </p:txBody>
      </p:sp>
      <p:pic>
        <p:nvPicPr>
          <p:cNvPr id="165900" name="Picture 12" descr="IMG_039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598613"/>
            <a:ext cx="3455988" cy="2249487"/>
          </a:xfrm>
          <a:noFill/>
          <a:ln/>
        </p:spPr>
      </p:pic>
      <p:pic>
        <p:nvPicPr>
          <p:cNvPr id="165901" name="Picture 13" descr="DSC_1342_0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3933825"/>
            <a:ext cx="3455988" cy="2173288"/>
          </a:xfrm>
          <a:noFill/>
          <a:ln/>
        </p:spPr>
      </p:pic>
      <p:graphicFrame>
        <p:nvGraphicFramePr>
          <p:cNvPr id="2" name="Diagram 1"/>
          <p:cNvGraphicFramePr/>
          <p:nvPr/>
        </p:nvGraphicFramePr>
        <p:xfrm>
          <a:off x="4143372" y="1643050"/>
          <a:ext cx="442915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med"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ur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76672"/>
            <a:ext cx="8783577" cy="6124026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97" name="Rectangle 29"/>
          <p:cNvSpPr>
            <a:spLocks noGrp="1" noChangeArrowheads="1"/>
          </p:cNvSpPr>
          <p:nvPr>
            <p:ph type="title"/>
          </p:nvPr>
        </p:nvSpPr>
        <p:spPr>
          <a:xfrm>
            <a:off x="467544" y="476671"/>
            <a:ext cx="7228656" cy="720081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  </a:t>
            </a:r>
            <a:r>
              <a:rPr lang="en-ZA" b="1" dirty="0" smtClean="0"/>
              <a:t>Vision </a:t>
            </a:r>
            <a:r>
              <a:rPr lang="en-ZA" b="1" dirty="0"/>
              <a:t>&amp; Mission</a:t>
            </a:r>
          </a:p>
        </p:txBody>
      </p:sp>
      <p:sp>
        <p:nvSpPr>
          <p:cNvPr id="58398" name="Rectangle 30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196752"/>
            <a:ext cx="8208912" cy="5184576"/>
          </a:xfrm>
        </p:spPr>
        <p:txBody>
          <a:bodyPr>
            <a:noAutofit/>
          </a:bodyPr>
          <a:lstStyle/>
          <a:p>
            <a:r>
              <a:rPr lang="en-ZA" sz="2800" b="1" dirty="0" smtClean="0">
                <a:solidFill>
                  <a:srgbClr val="C00000"/>
                </a:solidFill>
              </a:rPr>
              <a:t>Vision</a:t>
            </a:r>
          </a:p>
          <a:p>
            <a:pPr>
              <a:buNone/>
            </a:pPr>
            <a:r>
              <a:rPr lang="en-ZA" sz="2800" dirty="0" smtClean="0"/>
              <a:t>    A </a:t>
            </a:r>
            <a:r>
              <a:rPr lang="en-ZA" sz="2800" dirty="0"/>
              <a:t>society that will be characterised by political, </a:t>
            </a:r>
            <a:r>
              <a:rPr lang="en-ZA" sz="2800" dirty="0" smtClean="0"/>
              <a:t>social </a:t>
            </a:r>
            <a:r>
              <a:rPr lang="en-ZA" sz="2800" dirty="0"/>
              <a:t>and  economic justice, and values </a:t>
            </a:r>
            <a:r>
              <a:rPr lang="en-ZA" sz="2800" dirty="0" smtClean="0"/>
              <a:t>that are consistent </a:t>
            </a:r>
            <a:r>
              <a:rPr lang="en-ZA" sz="2800" dirty="0"/>
              <a:t>with the spirit of Ubuntu, an African </a:t>
            </a:r>
            <a:r>
              <a:rPr lang="en-ZA" sz="2800" dirty="0" smtClean="0"/>
              <a:t>philosophy</a:t>
            </a:r>
            <a:endParaRPr lang="en-ZA" sz="2800" dirty="0"/>
          </a:p>
          <a:p>
            <a:pPr lvl="1">
              <a:buFontTx/>
              <a:buNone/>
            </a:pPr>
            <a:endParaRPr lang="en-ZA" sz="2800" dirty="0"/>
          </a:p>
          <a:p>
            <a:r>
              <a:rPr lang="en-ZA" sz="2800" b="1" dirty="0">
                <a:solidFill>
                  <a:srgbClr val="C00000"/>
                </a:solidFill>
              </a:rPr>
              <a:t>Mission</a:t>
            </a:r>
          </a:p>
          <a:p>
            <a:pPr>
              <a:buNone/>
            </a:pPr>
            <a:r>
              <a:rPr lang="en-ZA" sz="3200" dirty="0" smtClean="0"/>
              <a:t>   </a:t>
            </a:r>
            <a:r>
              <a:rPr lang="en-ZA" sz="2800" dirty="0" smtClean="0"/>
              <a:t>To engage in popular education and social activism promoting </a:t>
            </a:r>
            <a:r>
              <a:rPr lang="en-ZA" sz="2800" dirty="0" err="1" smtClean="0"/>
              <a:t>ubuntu</a:t>
            </a:r>
            <a:r>
              <a:rPr lang="en-ZA" sz="2800" dirty="0" smtClean="0"/>
              <a:t>, self-reliance, anti-racism and anti-sexism, critical thinking, and ethical leadership.</a:t>
            </a:r>
            <a:endParaRPr lang="en-ZA" sz="2800" strike="sngStrike" dirty="0" smtClean="0">
              <a:solidFill>
                <a:srgbClr val="0070C0"/>
              </a:solidFill>
            </a:endParaRPr>
          </a:p>
          <a:p>
            <a:pPr>
              <a:buFontTx/>
              <a:buNone/>
            </a:pPr>
            <a:endParaRPr lang="en-ZA" sz="2800" dirty="0"/>
          </a:p>
        </p:txBody>
      </p:sp>
    </p:spTree>
    <p:custDataLst>
      <p:tags r:id="rId1"/>
    </p:custData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2" name="Picture 4" descr="UMTAPO MOD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404663"/>
            <a:ext cx="4695833" cy="6311645"/>
          </a:xfrm>
          <a:prstGeom prst="rect">
            <a:avLst/>
          </a:prstGeom>
          <a:noFill/>
        </p:spPr>
      </p:pic>
      <p:sp>
        <p:nvSpPr>
          <p:cNvPr id="73733" name="Rectangle 5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3744416" cy="5400600"/>
          </a:xfrm>
        </p:spPr>
        <p:txBody>
          <a:bodyPr>
            <a:normAutofit fontScale="90000"/>
          </a:bodyPr>
          <a:lstStyle/>
          <a:p>
            <a:pPr algn="ctr"/>
            <a:r>
              <a:rPr lang="en-ZA" sz="3600" dirty="0" smtClean="0"/>
              <a:t/>
            </a:r>
            <a:br>
              <a:rPr lang="en-ZA" sz="3600" dirty="0" smtClean="0"/>
            </a:br>
            <a:r>
              <a:rPr lang="en-ZA" sz="3600" dirty="0" smtClean="0"/>
              <a:t/>
            </a:r>
            <a:br>
              <a:rPr lang="en-ZA" sz="3600" dirty="0" smtClean="0"/>
            </a:br>
            <a:r>
              <a:rPr lang="en-ZA" sz="3600" dirty="0"/>
              <a:t/>
            </a:r>
            <a:br>
              <a:rPr lang="en-ZA" sz="3600" dirty="0"/>
            </a:br>
            <a:r>
              <a:rPr lang="en-ZA" b="1" dirty="0">
                <a:solidFill>
                  <a:schemeClr val="tx1"/>
                </a:solidFill>
              </a:rPr>
              <a:t>The </a:t>
            </a:r>
            <a:r>
              <a:rPr lang="en-ZA" b="1" dirty="0" err="1" smtClean="0">
                <a:solidFill>
                  <a:schemeClr val="tx1"/>
                </a:solidFill>
              </a:rPr>
              <a:t>Umtapo</a:t>
            </a:r>
            <a:r>
              <a:rPr lang="en-ZA" b="1" dirty="0" smtClean="0">
                <a:solidFill>
                  <a:schemeClr val="tx1"/>
                </a:solidFill>
              </a:rPr>
              <a:t> Model</a:t>
            </a:r>
            <a:r>
              <a:rPr lang="en-ZA" sz="3200" b="1" dirty="0" smtClean="0"/>
              <a:t/>
            </a:r>
            <a:br>
              <a:rPr lang="en-ZA" sz="3200" b="1" dirty="0" smtClean="0"/>
            </a:br>
            <a:r>
              <a:rPr lang="en-ZA" sz="3200" b="1" dirty="0" smtClean="0"/>
              <a:t/>
            </a:r>
            <a:br>
              <a:rPr lang="en-ZA" sz="3200" b="1" dirty="0" smtClean="0"/>
            </a:br>
            <a:r>
              <a:rPr lang="en-ZA" sz="3600" b="1" dirty="0" smtClean="0">
                <a:solidFill>
                  <a:srgbClr val="FF0000"/>
                </a:solidFill>
              </a:rPr>
              <a:t>Building from a Solid Foundation</a:t>
            </a:r>
            <a:r>
              <a:rPr lang="en-ZA" sz="2800" dirty="0" smtClean="0"/>
              <a:t/>
            </a:r>
            <a:br>
              <a:rPr lang="en-ZA" sz="2800" dirty="0" smtClean="0"/>
            </a:br>
            <a:r>
              <a:rPr lang="en-ZA" sz="2800" dirty="0" smtClean="0"/>
              <a:t/>
            </a:r>
            <a:br>
              <a:rPr lang="en-ZA" sz="2800" dirty="0" smtClean="0"/>
            </a:br>
            <a:r>
              <a:rPr lang="en-ZA" sz="2800" dirty="0" smtClean="0"/>
              <a:t/>
            </a:r>
            <a:br>
              <a:rPr lang="en-ZA" sz="2800" dirty="0" smtClean="0"/>
            </a:br>
            <a:r>
              <a:rPr lang="en-ZA" sz="2800" dirty="0" smtClean="0"/>
              <a:t/>
            </a:r>
            <a:br>
              <a:rPr lang="en-ZA" sz="2800" dirty="0" smtClean="0"/>
            </a:br>
            <a:endParaRPr lang="en-ZA" sz="28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52" name="Rectangle 8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7477125" cy="114300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ZA" b="1" dirty="0" smtClean="0">
                <a:solidFill>
                  <a:schemeClr val="accent6">
                    <a:lumMod val="50000"/>
                  </a:schemeClr>
                </a:solidFill>
              </a:rPr>
              <a:t>UMTAPO </a:t>
            </a:r>
            <a:r>
              <a:rPr lang="en-ZA" b="1" dirty="0" smtClean="0"/>
              <a:t>in </a:t>
            </a:r>
            <a:r>
              <a:rPr lang="en-ZA" b="1" dirty="0"/>
              <a:t>Schools</a:t>
            </a:r>
            <a:endParaRPr lang="en-GB" b="1" dirty="0"/>
          </a:p>
        </p:txBody>
      </p:sp>
      <p:sp>
        <p:nvSpPr>
          <p:cNvPr id="108553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000107"/>
            <a:ext cx="5607060" cy="5669253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60000"/>
              </a:lnSpc>
              <a:buFontTx/>
              <a:buNone/>
            </a:pPr>
            <a:endParaRPr lang="en-ZA" sz="5100" i="1" dirty="0" smtClean="0">
              <a:solidFill>
                <a:srgbClr val="FF0066"/>
              </a:solidFill>
            </a:endParaRPr>
          </a:p>
          <a:p>
            <a:pPr>
              <a:lnSpc>
                <a:spcPct val="160000"/>
              </a:lnSpc>
              <a:buFontTx/>
              <a:buNone/>
            </a:pPr>
            <a:r>
              <a:rPr lang="en-ZA" sz="7400" i="1" dirty="0" smtClean="0"/>
              <a:t>Involves</a:t>
            </a:r>
            <a:r>
              <a:rPr lang="en-ZA" sz="7400" dirty="0" smtClean="0"/>
              <a:t>:</a:t>
            </a:r>
          </a:p>
          <a:p>
            <a:pPr>
              <a:lnSpc>
                <a:spcPct val="160000"/>
              </a:lnSpc>
              <a:spcAft>
                <a:spcPct val="15000"/>
              </a:spcAft>
            </a:pPr>
            <a:r>
              <a:rPr lang="en-ZA" sz="9600" dirty="0" smtClean="0"/>
              <a:t>Training Courses for Learners, Educators </a:t>
            </a:r>
            <a:r>
              <a:rPr lang="en-ZA" sz="9600" dirty="0"/>
              <a:t>and Department of Education officials</a:t>
            </a:r>
          </a:p>
          <a:p>
            <a:pPr>
              <a:lnSpc>
                <a:spcPct val="160000"/>
              </a:lnSpc>
              <a:spcAft>
                <a:spcPct val="15000"/>
              </a:spcAft>
            </a:pPr>
            <a:r>
              <a:rPr lang="en-ZA" sz="9600" dirty="0" smtClean="0"/>
              <a:t>Leadership Camps for learners in primary and secondary schools</a:t>
            </a:r>
          </a:p>
          <a:p>
            <a:pPr>
              <a:lnSpc>
                <a:spcPct val="160000"/>
              </a:lnSpc>
              <a:spcAft>
                <a:spcPct val="15000"/>
              </a:spcAft>
            </a:pPr>
            <a:r>
              <a:rPr lang="en-ZA" sz="9600" dirty="0" smtClean="0"/>
              <a:t>Campaign against  sexual abuse in schools</a:t>
            </a:r>
          </a:p>
          <a:p>
            <a:pPr>
              <a:lnSpc>
                <a:spcPct val="160000"/>
              </a:lnSpc>
              <a:spcAft>
                <a:spcPct val="15000"/>
              </a:spcAft>
            </a:pPr>
            <a:r>
              <a:rPr lang="en-ZA" sz="9600" dirty="0" smtClean="0"/>
              <a:t>Anti-Bullying Campaign in Schools</a:t>
            </a:r>
            <a:endParaRPr lang="en-ZA" sz="9600" dirty="0"/>
          </a:p>
          <a:p>
            <a:pPr>
              <a:buFontTx/>
              <a:buNone/>
            </a:pPr>
            <a:endParaRPr lang="en-GB" sz="2800" dirty="0"/>
          </a:p>
          <a:p>
            <a:endParaRPr lang="en-GB" sz="2800" dirty="0"/>
          </a:p>
        </p:txBody>
      </p:sp>
      <p:pic>
        <p:nvPicPr>
          <p:cNvPr id="108562" name="Picture 18" descr="IMG_2450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443766" y="3507594"/>
            <a:ext cx="3448714" cy="3116725"/>
          </a:xfrm>
          <a:noFill/>
          <a:ln/>
        </p:spPr>
      </p:pic>
      <p:pic>
        <p:nvPicPr>
          <p:cNvPr id="108556" name="Picture 12" descr="tot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1268760"/>
            <a:ext cx="3442740" cy="2583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52" name="Rectangle 8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7477125" cy="114300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ZA" b="1" dirty="0" smtClean="0">
                <a:solidFill>
                  <a:schemeClr val="accent6">
                    <a:lumMod val="50000"/>
                  </a:schemeClr>
                </a:solidFill>
              </a:rPr>
              <a:t>UMTAPO </a:t>
            </a:r>
            <a:r>
              <a:rPr lang="en-ZA" b="1" dirty="0" smtClean="0"/>
              <a:t>in </a:t>
            </a:r>
            <a:r>
              <a:rPr lang="en-ZA" b="1" dirty="0"/>
              <a:t>Schools</a:t>
            </a:r>
            <a:endParaRPr lang="en-GB" b="1" dirty="0"/>
          </a:p>
        </p:txBody>
      </p:sp>
      <p:pic>
        <p:nvPicPr>
          <p:cNvPr id="8" name="Content Placeholder 7" descr="DEN_1411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395536" y="1340768"/>
            <a:ext cx="3672607" cy="3662469"/>
          </a:xfrm>
        </p:spPr>
      </p:pic>
      <p:pic>
        <p:nvPicPr>
          <p:cNvPr id="9" name="Picture 8" descr="IMG_138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1412776"/>
            <a:ext cx="4104456" cy="28647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9512" y="5229200"/>
            <a:ext cx="3960440" cy="920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0000"/>
              </a:lnSpc>
              <a:spcAft>
                <a:spcPct val="15000"/>
              </a:spcAft>
            </a:pPr>
            <a:r>
              <a:rPr lang="en-ZA" b="1" dirty="0" smtClean="0"/>
              <a:t>Establishment of Peace Clubs in high schools and primary schools</a:t>
            </a:r>
            <a:endParaRPr lang="en-ZA" b="1" dirty="0"/>
          </a:p>
        </p:txBody>
      </p:sp>
      <p:pic>
        <p:nvPicPr>
          <p:cNvPr id="6" name="Picture 5" descr="IMG_694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3" y="3779656"/>
            <a:ext cx="4104457" cy="307834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Rectangle 4"/>
          <p:cNvSpPr>
            <a:spLocks noGrp="1" noChangeArrowheads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ZA" b="1" dirty="0" smtClean="0">
                <a:solidFill>
                  <a:schemeClr val="tx1"/>
                </a:solidFill>
              </a:rPr>
              <a:t>UMTAPO</a:t>
            </a:r>
            <a:r>
              <a:rPr lang="en-ZA" dirty="0" smtClean="0"/>
              <a:t>  at  universities</a:t>
            </a:r>
            <a:endParaRPr lang="en-GB" dirty="0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14282" y="1857364"/>
            <a:ext cx="5077798" cy="481199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ZA" sz="2800" dirty="0" smtClean="0">
                <a:solidFill>
                  <a:srgbClr val="C00000"/>
                </a:solidFill>
              </a:rPr>
              <a:t>Setting up </a:t>
            </a:r>
            <a:r>
              <a:rPr lang="en-ZA" sz="2800" b="1" dirty="0" smtClean="0">
                <a:solidFill>
                  <a:srgbClr val="C00000"/>
                </a:solidFill>
              </a:rPr>
              <a:t>UMTAPO Student Movement</a:t>
            </a:r>
            <a:r>
              <a:rPr lang="en-ZA" sz="2800" dirty="0" smtClean="0">
                <a:solidFill>
                  <a:srgbClr val="C00000"/>
                </a:solidFill>
              </a:rPr>
              <a:t> branches</a:t>
            </a:r>
          </a:p>
          <a:p>
            <a:pPr>
              <a:lnSpc>
                <a:spcPct val="120000"/>
              </a:lnSpc>
            </a:pPr>
            <a:r>
              <a:rPr lang="en-ZA" sz="2800" dirty="0" smtClean="0">
                <a:solidFill>
                  <a:srgbClr val="C00000"/>
                </a:solidFill>
              </a:rPr>
              <a:t>Training courses in </a:t>
            </a:r>
            <a:r>
              <a:rPr lang="en-ZA" sz="2800" b="1" dirty="0" smtClean="0">
                <a:solidFill>
                  <a:srgbClr val="C00000"/>
                </a:solidFill>
              </a:rPr>
              <a:t>Democracy, Human Rights, and Anti-Corruption</a:t>
            </a:r>
          </a:p>
          <a:p>
            <a:pPr>
              <a:lnSpc>
                <a:spcPct val="120000"/>
              </a:lnSpc>
            </a:pPr>
            <a:r>
              <a:rPr lang="en-ZA" sz="2800" dirty="0" smtClean="0">
                <a:solidFill>
                  <a:srgbClr val="C00000"/>
                </a:solidFill>
              </a:rPr>
              <a:t>Campaigning for anti-racism, anti-sexism, ant-corruption and revival of Ubuntu</a:t>
            </a:r>
          </a:p>
          <a:p>
            <a:endParaRPr lang="en-GB" dirty="0"/>
          </a:p>
        </p:txBody>
      </p:sp>
      <p:pic>
        <p:nvPicPr>
          <p:cNvPr id="88073" name="Picture 9" descr="Tpf baner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484784"/>
            <a:ext cx="3456384" cy="2504221"/>
          </a:xfrm>
          <a:prstGeom prst="rect">
            <a:avLst/>
          </a:prstGeom>
          <a:noFill/>
        </p:spPr>
      </p:pic>
      <p:pic>
        <p:nvPicPr>
          <p:cNvPr id="5" name="Picture 4" descr="IMG_0659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4088" y="3933056"/>
            <a:ext cx="3467877" cy="263691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Rectangle 4"/>
          <p:cNvSpPr>
            <a:spLocks noGrp="1" noChangeArrowheads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ZA" b="1" dirty="0" smtClean="0">
                <a:solidFill>
                  <a:schemeClr val="tx1"/>
                </a:solidFill>
              </a:rPr>
              <a:t>UMTAPO</a:t>
            </a:r>
            <a:r>
              <a:rPr lang="en-ZA" dirty="0" smtClean="0"/>
              <a:t>  at  universities</a:t>
            </a:r>
            <a:endParaRPr lang="en-GB" dirty="0"/>
          </a:p>
        </p:txBody>
      </p:sp>
      <p:pic>
        <p:nvPicPr>
          <p:cNvPr id="6" name="Picture 5" descr="UNIZUL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1628800"/>
            <a:ext cx="4211959" cy="2345945"/>
          </a:xfrm>
          <a:prstGeom prst="rect">
            <a:avLst/>
          </a:prstGeom>
        </p:spPr>
      </p:pic>
      <p:pic>
        <p:nvPicPr>
          <p:cNvPr id="9" name="Picture 8" descr="UWC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729311">
            <a:off x="480779" y="1680892"/>
            <a:ext cx="2996311" cy="2211354"/>
          </a:xfrm>
          <a:prstGeom prst="rect">
            <a:avLst/>
          </a:prstGeom>
        </p:spPr>
      </p:pic>
      <p:pic>
        <p:nvPicPr>
          <p:cNvPr id="10" name="Picture 9" descr="add to p.17 (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4077072"/>
            <a:ext cx="3539885" cy="2654914"/>
          </a:xfrm>
          <a:prstGeom prst="rect">
            <a:avLst/>
          </a:prstGeom>
        </p:spPr>
      </p:pic>
      <p:pic>
        <p:nvPicPr>
          <p:cNvPr id="11" name="Picture 10" descr="IMG_397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60032" y="4077072"/>
            <a:ext cx="3700230" cy="278092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219075" y="227013"/>
            <a:ext cx="7477125" cy="1041747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ZA" b="1" dirty="0" smtClean="0">
                <a:solidFill>
                  <a:schemeClr val="accent4">
                    <a:lumMod val="50000"/>
                  </a:schemeClr>
                </a:solidFill>
              </a:rPr>
              <a:t>UMTAPO</a:t>
            </a:r>
            <a:r>
              <a:rPr lang="en-ZA" dirty="0" smtClean="0"/>
              <a:t> </a:t>
            </a:r>
            <a:r>
              <a:rPr lang="en-ZA" dirty="0"/>
              <a:t>in the Community</a:t>
            </a:r>
            <a:endParaRPr lang="en-GB" dirty="0"/>
          </a:p>
        </p:txBody>
      </p:sp>
      <p:sp>
        <p:nvSpPr>
          <p:cNvPr id="122891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263525" y="1428736"/>
            <a:ext cx="4668515" cy="495259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70000"/>
              </a:lnSpc>
            </a:pPr>
            <a:r>
              <a:rPr lang="en-ZA" sz="3600" dirty="0"/>
              <a:t>Training of community activists especially unemployed </a:t>
            </a:r>
            <a:r>
              <a:rPr lang="en-ZA" sz="3600" dirty="0" smtClean="0"/>
              <a:t>youth</a:t>
            </a:r>
            <a:endParaRPr lang="en-ZA" sz="3600" dirty="0"/>
          </a:p>
          <a:p>
            <a:pPr>
              <a:lnSpc>
                <a:spcPct val="170000"/>
              </a:lnSpc>
            </a:pPr>
            <a:r>
              <a:rPr lang="en-ZA" sz="3600" dirty="0"/>
              <a:t>Promoting community self-help </a:t>
            </a:r>
            <a:r>
              <a:rPr lang="en-ZA" sz="3600" dirty="0" smtClean="0"/>
              <a:t>projects &amp; cooperatives</a:t>
            </a:r>
          </a:p>
          <a:p>
            <a:pPr>
              <a:lnSpc>
                <a:spcPct val="170000"/>
              </a:lnSpc>
              <a:buNone/>
            </a:pPr>
            <a:endParaRPr lang="en-ZA" sz="3600" dirty="0" smtClean="0"/>
          </a:p>
          <a:p>
            <a:pPr>
              <a:lnSpc>
                <a:spcPct val="170000"/>
              </a:lnSpc>
            </a:pPr>
            <a:endParaRPr lang="en-ZA" sz="3600" dirty="0"/>
          </a:p>
          <a:p>
            <a:pPr>
              <a:buNone/>
            </a:pPr>
            <a:endParaRPr lang="en-GB" sz="2400" dirty="0"/>
          </a:p>
        </p:txBody>
      </p:sp>
      <p:pic>
        <p:nvPicPr>
          <p:cNvPr id="122896" name="Picture 16" descr="DSC0090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076056" y="1340768"/>
            <a:ext cx="3168650" cy="2376487"/>
          </a:xfrm>
          <a:noFill/>
          <a:ln/>
        </p:spPr>
      </p:pic>
      <p:pic>
        <p:nvPicPr>
          <p:cNvPr id="6" name="Picture 8" descr="0705200934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3857628"/>
            <a:ext cx="3168351" cy="223224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219075" y="227013"/>
            <a:ext cx="7477125" cy="1041747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ZA" b="1" dirty="0" smtClean="0">
                <a:solidFill>
                  <a:schemeClr val="accent4">
                    <a:lumMod val="50000"/>
                  </a:schemeClr>
                </a:solidFill>
              </a:rPr>
              <a:t>UMTAPO</a:t>
            </a:r>
            <a:r>
              <a:rPr lang="en-ZA" dirty="0" smtClean="0"/>
              <a:t> </a:t>
            </a:r>
            <a:r>
              <a:rPr lang="en-ZA" dirty="0"/>
              <a:t>in the Community</a:t>
            </a:r>
            <a:endParaRPr lang="en-GB" dirty="0"/>
          </a:p>
        </p:txBody>
      </p:sp>
      <p:sp>
        <p:nvSpPr>
          <p:cNvPr id="122891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263525" y="1428736"/>
            <a:ext cx="4668515" cy="4952592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ZA" sz="3600" dirty="0" smtClean="0"/>
              <a:t>Setting up </a:t>
            </a:r>
            <a:r>
              <a:rPr lang="en-ZA" sz="3600" dirty="0" err="1" smtClean="0"/>
              <a:t>Ubuntu</a:t>
            </a:r>
            <a:r>
              <a:rPr lang="en-ZA" sz="3600" dirty="0" smtClean="0"/>
              <a:t> Community Forums</a:t>
            </a:r>
          </a:p>
          <a:p>
            <a:pPr>
              <a:lnSpc>
                <a:spcPct val="170000"/>
              </a:lnSpc>
            </a:pPr>
            <a:r>
              <a:rPr lang="en-ZA" sz="3600" dirty="0" smtClean="0"/>
              <a:t>Setting up Community Anti-Corruption Forums</a:t>
            </a:r>
          </a:p>
          <a:p>
            <a:pPr>
              <a:lnSpc>
                <a:spcPct val="170000"/>
              </a:lnSpc>
            </a:pPr>
            <a:endParaRPr lang="en-ZA" sz="3600" dirty="0"/>
          </a:p>
          <a:p>
            <a:pPr>
              <a:buNone/>
            </a:pPr>
            <a:endParaRPr lang="en-GB" sz="2400" dirty="0"/>
          </a:p>
        </p:txBody>
      </p:sp>
      <p:pic>
        <p:nvPicPr>
          <p:cNvPr id="8" name="Content Placeholder 7" descr="DSCF5078.JPG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>
            <a:off x="5364088" y="1340768"/>
            <a:ext cx="3384376" cy="2538282"/>
          </a:xfrm>
        </p:spPr>
      </p:pic>
      <p:pic>
        <p:nvPicPr>
          <p:cNvPr id="9" name="Picture 8" descr="DSCF509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36474" y="3933056"/>
            <a:ext cx="4188174" cy="266429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7|1.6|2|2.3|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7|1.6|2|2.3|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3|3.7|1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3|3.7|1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4|1.4|3.6|1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4|1.4|3.6|1.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858</TotalTime>
  <Words>256</Words>
  <Application>Microsoft Office PowerPoint</Application>
  <PresentationFormat>On-screen Show (4:3)</PresentationFormat>
  <Paragraphs>61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Constantia</vt:lpstr>
      <vt:lpstr>Wingdings 2</vt:lpstr>
      <vt:lpstr>Flow</vt:lpstr>
      <vt:lpstr>UMTAPO</vt:lpstr>
      <vt:lpstr>  Vision &amp; Mission</vt:lpstr>
      <vt:lpstr>   The Umtapo Model  Building from a Solid Foundation    </vt:lpstr>
      <vt:lpstr>UMTAPO in Schools</vt:lpstr>
      <vt:lpstr>UMTAPO in Schools</vt:lpstr>
      <vt:lpstr>UMTAPO  at  universities</vt:lpstr>
      <vt:lpstr>UMTAPO  at  universities</vt:lpstr>
      <vt:lpstr>UMTAPO in the Community</vt:lpstr>
      <vt:lpstr>UMTAPO in the Community</vt:lpstr>
      <vt:lpstr>UMTAPO in the Community</vt:lpstr>
      <vt:lpstr>Special Projects/Events</vt:lpstr>
      <vt:lpstr>International Partnerships</vt:lpstr>
      <vt:lpstr>PowerPoint Presentation</vt:lpstr>
    </vt:vector>
  </TitlesOfParts>
  <Company>Home Entertainment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Umtapo Centre</dc:title>
  <dc:creator>Private User</dc:creator>
  <cp:lastModifiedBy>Umtapo Centre</cp:lastModifiedBy>
  <cp:revision>71</cp:revision>
  <dcterms:created xsi:type="dcterms:W3CDTF">2009-10-30T07:19:38Z</dcterms:created>
  <dcterms:modified xsi:type="dcterms:W3CDTF">2020-09-29T08:03:41Z</dcterms:modified>
</cp:coreProperties>
</file>